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2020/2/13</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2020/2/13</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9.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5.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44"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sensorized,</a:t>
            </a:r>
          </a:p>
          <a:p>
            <a:r>
              <a:rPr lang="en-US" altLang="zh-CN" sz="1600">
                <a:solidFill>
                  <a:srgbClr val="000099"/>
                </a:solidFill>
                <a:latin typeface="Comic Sans MS" panose="030F0702030302020204" pitchFamily="66" charset="0"/>
              </a:rPr>
              <a:t>bed</a:t>
            </a:r>
          </a:p>
          <a:p>
            <a:r>
              <a:rPr lang="en-US" altLang="zh-CN" sz="160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65"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kumimoji="0" lang="en-US" altLang="zh-CN" dirty="0">
                <a:ea typeface="宋体" panose="02010600030101010101" pitchFamily="2" charset="-122"/>
              </a:rPr>
              <a:t>David Reilly and Michael Reilly, 2004, Java Network Programming and Distributed Computing,</a:t>
            </a:r>
            <a:r>
              <a:rPr kumimoji="0" lang="zh-CN" altLang="en-US" dirty="0">
                <a:ea typeface="宋体" panose="02010600030101010101" pitchFamily="2" charset="-122"/>
              </a:rPr>
              <a:t>　清华大学出版社</a:t>
            </a: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and coding</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4" name="灯片编号占位符 3"/>
          <p:cNvSpPr>
            <a:spLocks noGrp="1"/>
          </p:cNvSpPr>
          <p:nvPr>
            <p:ph type="sldNum" sz="quarter" idx="4294967295"/>
          </p:nvPr>
        </p:nvSpPr>
        <p:spPr/>
        <p:txBody>
          <a:bodyPr/>
          <a:lstStyle/>
          <a:p>
            <a:pPr lvl="0"/>
            <a:r>
              <a:rPr lang="en-US" dirty="0"/>
              <a:t>0-1</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i="1"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4803</TotalTime>
  <Words>6600</Words>
  <Application>Microsoft Office PowerPoint</Application>
  <PresentationFormat>宽屏</PresentationFormat>
  <Paragraphs>1645</Paragraphs>
  <Slides>85</Slides>
  <Notes>69</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MS PGothic</vt:lpstr>
      <vt:lpstr>MS PGothic</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367</cp:revision>
  <dcterms:created xsi:type="dcterms:W3CDTF">2015-05-07T17:29:00Z</dcterms:created>
  <dcterms:modified xsi:type="dcterms:W3CDTF">2020-02-13T13:13:28Z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